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Default Extension="gif" ContentType="image/gif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4"/>
  </p:notesMasterIdLst>
  <p:handoutMasterIdLst>
    <p:handoutMasterId r:id="rId5"/>
  </p:handoutMasterIdLst>
  <p:sldIdLst>
    <p:sldId id="258" r:id="rId2"/>
    <p:sldId id="261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00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2022" y="-96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D40CC6-C033-4A23-8FF6-625F4E97D8D4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D72E5-E020-4DC7-907B-DC341BEFF45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B02F0F-5E09-4B1D-ADC7-B2A8FC675DB4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77CA01-00AD-4FF0-B486-F6EBFD9968C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77CA01-00AD-4FF0-B486-F6EBFD9968C7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ines.bmp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8572500" cy="68580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 userDrawn="1">
            <p:ph type="ctrTitle" hasCustomPrompt="1"/>
          </p:nvPr>
        </p:nvSpPr>
        <p:spPr>
          <a:xfrm>
            <a:off x="2590800" y="3048960"/>
            <a:ext cx="6248400" cy="1477328"/>
          </a:xfrm>
          <a:prstGeom prst="rect">
            <a:avLst/>
          </a:prstGeom>
          <a:solidFill>
            <a:srgbClr val="4A0010"/>
          </a:solidFill>
        </p:spPr>
        <p:txBody>
          <a:bodyPr wrap="square" lIns="548640" tIns="274320" bIns="274320" anchor="ctr">
            <a:normAutofit/>
          </a:bodyPr>
          <a:lstStyle>
            <a:lvl1pPr algn="l"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 algn="l"/>
            <a:r>
              <a:rPr lang="en-US" sz="6000" dirty="0" smtClean="0">
                <a:solidFill>
                  <a:schemeClr val="bg1"/>
                </a:solidFill>
                <a:latin typeface="Arial Black" pitchFamily="34" charset="0"/>
                <a:cs typeface="Arial" pitchFamily="34" charset="0"/>
              </a:rPr>
              <a:t>Title</a:t>
            </a:r>
            <a:endParaRPr lang="en-US" sz="6000" dirty="0">
              <a:solidFill>
                <a:schemeClr val="bg1"/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4" name="Subtitle 11"/>
          <p:cNvSpPr>
            <a:spLocks noGrp="1"/>
          </p:cNvSpPr>
          <p:nvPr userDrawn="1">
            <p:ph type="subTitle" idx="1" hasCustomPrompt="1"/>
          </p:nvPr>
        </p:nvSpPr>
        <p:spPr>
          <a:xfrm>
            <a:off x="3086100" y="4767130"/>
            <a:ext cx="5029200" cy="838200"/>
          </a:xfrm>
          <a:prstGeom prst="rect">
            <a:avLst/>
          </a:prstGeom>
        </p:spPr>
        <p:txBody>
          <a:bodyPr>
            <a:normAutofit/>
          </a:bodyPr>
          <a:lstStyle>
            <a:lvl1pPr algn="l">
              <a:buNone/>
              <a:defRPr sz="3200" b="1" i="0" baseline="0">
                <a:solidFill>
                  <a:srgbClr val="4A0010"/>
                </a:solidFill>
                <a:latin typeface="Arial" pitchFamily="34" charset="0"/>
              </a:defRPr>
            </a:lvl1pPr>
          </a:lstStyle>
          <a:p>
            <a:pPr algn="l"/>
            <a:r>
              <a:rPr lang="en-US" b="1" dirty="0" smtClean="0">
                <a:solidFill>
                  <a:srgbClr val="4A0010"/>
                </a:solidFill>
              </a:rPr>
              <a:t>Subtitle</a:t>
            </a:r>
          </a:p>
        </p:txBody>
      </p:sp>
      <p:pic>
        <p:nvPicPr>
          <p:cNvPr id="6" name="Picture 5" descr="7.CMYKCarrLftStrUniv-1.gif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318053" y="1828800"/>
            <a:ext cx="4262351" cy="1051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itle 33"/>
          <p:cNvSpPr>
            <a:spLocks noGrp="1"/>
          </p:cNvSpPr>
          <p:nvPr>
            <p:ph type="title" hasCustomPrompt="1"/>
          </p:nvPr>
        </p:nvSpPr>
        <p:spPr>
          <a:xfrm>
            <a:off x="381000" y="1143000"/>
            <a:ext cx="8305800" cy="1143000"/>
          </a:xfrm>
          <a:prstGeom prst="rect">
            <a:avLst/>
          </a:prstGeom>
        </p:spPr>
        <p:txBody>
          <a:bodyPr anchor="ctr"/>
          <a:lstStyle>
            <a:lvl1pPr algn="l">
              <a:defRPr sz="4400" b="1" i="0" baseline="0">
                <a:latin typeface="Arial Black" pitchFamily="34" charset="0"/>
              </a:defRPr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Content Placeholder 2"/>
          <p:cNvSpPr>
            <a:spLocks noGrp="1"/>
          </p:cNvSpPr>
          <p:nvPr>
            <p:ph sz="half" idx="1"/>
          </p:nvPr>
        </p:nvSpPr>
        <p:spPr>
          <a:xfrm>
            <a:off x="381000" y="2438400"/>
            <a:ext cx="8305800" cy="3886200"/>
          </a:xfrm>
          <a:prstGeom prst="rect">
            <a:avLst/>
          </a:prstGeom>
        </p:spPr>
        <p:txBody>
          <a:bodyPr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 hasCustomPrompt="1"/>
          </p:nvPr>
        </p:nvSpPr>
        <p:spPr>
          <a:xfrm>
            <a:off x="457200" y="4724400"/>
            <a:ext cx="8229600" cy="1143000"/>
          </a:xfrm>
          <a:prstGeom prst="rect">
            <a:avLst/>
          </a:prstGeom>
        </p:spPr>
        <p:txBody>
          <a:bodyPr anchor="ctr"/>
          <a:lstStyle>
            <a:lvl1pPr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057400"/>
            <a:ext cx="4114800" cy="4267200"/>
          </a:xfrm>
          <a:prstGeom prst="rect">
            <a:avLst/>
          </a:prstGeom>
        </p:spPr>
        <p:txBody>
          <a:bodyPr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2057400"/>
            <a:ext cx="4038600" cy="4267200"/>
          </a:xfrm>
          <a:prstGeom prst="rect">
            <a:avLst/>
          </a:prstGeom>
        </p:spPr>
        <p:txBody>
          <a:bodyPr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1" name="Title 20"/>
          <p:cNvSpPr>
            <a:spLocks noGrp="1"/>
          </p:cNvSpPr>
          <p:nvPr>
            <p:ph type="title" hasCustomPrompt="1"/>
          </p:nvPr>
        </p:nvSpPr>
        <p:spPr>
          <a:xfrm>
            <a:off x="457200" y="1143000"/>
            <a:ext cx="8229600" cy="838200"/>
          </a:xfrm>
          <a:prstGeom prst="rect">
            <a:avLst/>
          </a:prstGeom>
        </p:spPr>
        <p:txBody>
          <a:bodyPr anchor="ctr"/>
          <a:lstStyle>
            <a:lvl1pPr>
              <a:defRPr sz="4500" b="1">
                <a:latin typeface="Arial Black" pitchFamily="34" charset="0"/>
              </a:defRPr>
            </a:lvl1pPr>
          </a:lstStyle>
          <a:p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pPr algn="l"/>
            <a:r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tent Placeholder 2"/>
          <p:cNvSpPr>
            <a:spLocks noGrp="1"/>
          </p:cNvSpPr>
          <p:nvPr>
            <p:ph sz="half" idx="13"/>
          </p:nvPr>
        </p:nvSpPr>
        <p:spPr>
          <a:xfrm>
            <a:off x="4648200" y="2057400"/>
            <a:ext cx="4038600" cy="4297363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None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half" idx="14"/>
          </p:nvPr>
        </p:nvSpPr>
        <p:spPr>
          <a:xfrm>
            <a:off x="457200" y="2057400"/>
            <a:ext cx="4038600" cy="4297363"/>
          </a:xfrm>
          <a:prstGeom prst="rect">
            <a:avLst/>
          </a:prstGeom>
        </p:spPr>
        <p:txBody>
          <a:bodyPr/>
          <a:lstStyle>
            <a:lvl1pPr marL="0" algn="l" defTabSz="914400" rtl="0" eaLnBrk="1" latinLnBrk="0" hangingPunct="1">
              <a:spcBef>
                <a:spcPts val="500"/>
              </a:spcBef>
              <a:buFont typeface="Arial" pitchFamily="34" charset="0"/>
              <a:buNone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25" name="Title 24"/>
          <p:cNvSpPr>
            <a:spLocks noGrp="1"/>
          </p:cNvSpPr>
          <p:nvPr>
            <p:ph type="title" hasCustomPrompt="1"/>
          </p:nvPr>
        </p:nvSpPr>
        <p:spPr>
          <a:xfrm>
            <a:off x="457200" y="1143000"/>
            <a:ext cx="8229600" cy="838200"/>
          </a:xfrm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pPr algn="l"/>
            <a:r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3048000" cy="1066800"/>
          </a:xfrm>
          <a:prstGeom prst="rect">
            <a:avLst/>
          </a:prstGeom>
        </p:spPr>
        <p:txBody>
          <a:bodyPr anchor="ctr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286000"/>
            <a:ext cx="3048000" cy="396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14"/>
          <p:cNvSpPr txBox="1">
            <a:spLocks/>
          </p:cNvSpPr>
          <p:nvPr userDrawn="1"/>
        </p:nvSpPr>
        <p:spPr>
          <a:xfrm>
            <a:off x="685800" y="6400800"/>
            <a:ext cx="11430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92B83E1-A54D-4CBF-92C9-8C94EE1B25D5}" type="datetime1">
              <a:rPr kumimoji="0" lang="en-US" sz="125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5/7/2010</a:t>
            </a:fld>
            <a:endParaRPr kumimoji="0" lang="en-US" sz="12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9" name="Footer Placeholder 15"/>
          <p:cNvSpPr txBox="1">
            <a:spLocks/>
          </p:cNvSpPr>
          <p:nvPr userDrawn="1"/>
        </p:nvSpPr>
        <p:spPr>
          <a:xfrm>
            <a:off x="5791200" y="6400800"/>
            <a:ext cx="29718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5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Office/Department</a:t>
            </a:r>
            <a:endParaRPr kumimoji="0" lang="en-US" sz="12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0" name="Slide Number Placeholder 12"/>
          <p:cNvSpPr txBox="1">
            <a:spLocks/>
          </p:cNvSpPr>
          <p:nvPr userDrawn="1"/>
        </p:nvSpPr>
        <p:spPr>
          <a:xfrm>
            <a:off x="152400" y="6400800"/>
            <a:ext cx="533400" cy="4572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D7E9BF9-0DB9-49B8-82AD-011243E0D26E}" type="slidenum">
              <a:rPr kumimoji="0" lang="en-US" sz="125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5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3581400" y="1143000"/>
            <a:ext cx="5181600" cy="5105400"/>
          </a:xfrm>
          <a:prstGeom prst="rect">
            <a:avLst/>
          </a:prstGeom>
        </p:spPr>
        <p:txBody>
          <a:bodyPr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4953001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143000"/>
            <a:ext cx="5486400" cy="37369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+mn-lt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5519739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229600" cy="4144963"/>
          </a:xfrm>
          <a:prstGeom prst="rect">
            <a:avLst/>
          </a:prstGeom>
        </p:spPr>
        <p:txBody>
          <a:bodyPr vert="vert"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Title 17"/>
          <p:cNvSpPr>
            <a:spLocks noGrp="1"/>
          </p:cNvSpPr>
          <p:nvPr>
            <p:ph type="title" hasCustomPrompt="1"/>
          </p:nvPr>
        </p:nvSpPr>
        <p:spPr>
          <a:xfrm>
            <a:off x="457200" y="1143000"/>
            <a:ext cx="8229600" cy="914400"/>
          </a:xfrm>
          <a:prstGeom prst="rect">
            <a:avLst/>
          </a:prstGeom>
        </p:spPr>
        <p:txBody>
          <a:bodyPr/>
          <a:lstStyle>
            <a:lvl1pPr>
              <a:defRPr sz="4500" b="1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6629400" y="1143000"/>
            <a:ext cx="2057400" cy="5105400"/>
          </a:xfrm>
          <a:prstGeom prst="rect">
            <a:avLst/>
          </a:prstGeom>
        </p:spPr>
        <p:txBody>
          <a:bodyPr vert="eaVert"/>
          <a:lstStyle>
            <a:lvl1pPr>
              <a:defRPr sz="4400"/>
            </a:lvl1pPr>
          </a:lstStyle>
          <a:p>
            <a:r>
              <a:rPr lang="en-US" sz="4500" dirty="0" smtClean="0">
                <a:latin typeface="Arial Black" pitchFamily="34" charset="0"/>
                <a:cs typeface="Arial" pitchFamily="34" charset="0"/>
              </a:rPr>
              <a:t>Title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143000"/>
            <a:ext cx="6324600" cy="5105400"/>
          </a:xfrm>
          <a:prstGeom prst="rect">
            <a:avLst/>
          </a:prstGeom>
        </p:spPr>
        <p:txBody>
          <a:bodyPr vert="vert"/>
          <a:lstStyle>
            <a:lvl1pPr marL="347472" algn="l" defTabSz="914400" rtl="0" eaLnBrk="1" latinLnBrk="0" hangingPunct="1">
              <a:spcBef>
                <a:spcPts val="500"/>
              </a:spcBef>
              <a:buFont typeface="Arial" pitchFamily="34" charset="0"/>
              <a:buChar char="•"/>
              <a:defRPr lang="en-US" sz="2500" b="1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buFont typeface="Arial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latin typeface="Arial" pitchFamily="34" charset="0"/>
                <a:cs typeface="Arial" pitchFamily="34" charset="0"/>
              </a:rPr>
              <a:pPr/>
              <a:t>‹#›</a:t>
            </a:fld>
            <a:endParaRPr lang="en-US" sz="1600" b="1" dirty="0">
              <a:solidFill>
                <a:srgbClr val="4A001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Lines2.bmp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38" y="0"/>
            <a:ext cx="7226617" cy="6858000"/>
          </a:xfrm>
          <a:prstGeom prst="rect">
            <a:avLst/>
          </a:prstGeom>
        </p:spPr>
      </p:pic>
      <p:sp>
        <p:nvSpPr>
          <p:cNvPr id="7" name="Footer Placeholder 15"/>
          <p:cNvSpPr>
            <a:spLocks noGrp="1"/>
          </p:cNvSpPr>
          <p:nvPr>
            <p:ph type="ftr" sz="quarter" idx="3"/>
          </p:nvPr>
        </p:nvSpPr>
        <p:spPr>
          <a:xfrm>
            <a:off x="4572000" y="6400800"/>
            <a:ext cx="3200400" cy="457200"/>
          </a:xfrm>
          <a:prstGeom prst="rect">
            <a:avLst/>
          </a:prstGeom>
          <a:solidFill>
            <a:srgbClr val="4A0010"/>
          </a:solidFill>
        </p:spPr>
        <p:txBody>
          <a:bodyPr lIns="182880" anchor="ctr">
            <a:normAutofit/>
          </a:bodyPr>
          <a:lstStyle>
            <a:lvl1pPr marL="0" indent="0">
              <a:tabLst/>
              <a:defRPr/>
            </a:lvl1pPr>
          </a:lstStyle>
          <a:p>
            <a:r>
              <a:rPr lang="en-US" sz="1600" b="1" dirty="0" smtClean="0">
                <a:solidFill>
                  <a:schemeClr val="bg1"/>
                </a:solidFill>
                <a:cs typeface="Arial" pitchFamily="34" charset="0"/>
              </a:rPr>
              <a:t>Office/Department</a:t>
            </a:r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4"/>
          </p:nvPr>
        </p:nvSpPr>
        <p:spPr>
          <a:xfrm>
            <a:off x="3810000" y="6400800"/>
            <a:ext cx="685800" cy="457200"/>
          </a:xfrm>
          <a:prstGeom prst="rect">
            <a:avLst/>
          </a:prstGeom>
        </p:spPr>
        <p:txBody>
          <a:bodyPr anchor="ctr"/>
          <a:lstStyle>
            <a:lvl1pPr algn="r"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</a:rPr>
              <a:pPr/>
              <a:t>‹#›</a:t>
            </a:fld>
            <a:endParaRPr lang="en-US" sz="1600" b="1" dirty="0">
              <a:solidFill>
                <a:srgbClr val="4A0010"/>
              </a:solidFill>
            </a:endParaRPr>
          </a:p>
        </p:txBody>
      </p:sp>
      <p:sp>
        <p:nvSpPr>
          <p:cNvPr id="9" name="Date Placeholder 14"/>
          <p:cNvSpPr>
            <a:spLocks noGrp="1"/>
          </p:cNvSpPr>
          <p:nvPr>
            <p:ph type="dt" sz="half" idx="2"/>
          </p:nvPr>
        </p:nvSpPr>
        <p:spPr>
          <a:xfrm>
            <a:off x="7772400" y="6400800"/>
            <a:ext cx="1371600" cy="457200"/>
          </a:xfrm>
          <a:prstGeom prst="rect">
            <a:avLst/>
          </a:prstGeom>
          <a:solidFill>
            <a:srgbClr val="4A0010"/>
          </a:solidFill>
        </p:spPr>
        <p:txBody>
          <a:bodyPr anchor="ctr"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9" r:id="rId6"/>
    <p:sldLayoutId id="2147483680" r:id="rId7"/>
    <p:sldLayoutId id="2147483681" r:id="rId8"/>
    <p:sldLayoutId id="2147483682" r:id="rId9"/>
    <p:sldLayoutId id="2147483683" r:id="rId10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 Black (Heading)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Arial Black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600" kern="1200">
          <a:solidFill>
            <a:schemeClr val="tx1"/>
          </a:solidFill>
          <a:latin typeface="Airal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About Missouri State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5111-70AC-4559-A908-F288EA0D4EA0}" type="datetime1"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pPr/>
              <a:t>5/7/2010</a:t>
            </a:fld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D7E9BF9-0DB9-49B8-82AD-011243E0D26E}" type="slidenum">
              <a:rPr lang="en-US" sz="1600" b="1" smtClean="0">
                <a:solidFill>
                  <a:srgbClr val="4A0010"/>
                </a:solidFill>
                <a:cs typeface="Arial" pitchFamily="34" charset="0"/>
              </a:rPr>
              <a:pPr/>
              <a:t>2</a:t>
            </a:fld>
            <a:endParaRPr lang="en-US" sz="1600" b="1" dirty="0">
              <a:solidFill>
                <a:srgbClr val="4A0010"/>
              </a:solidFill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 algn="l"/>
            <a:r>
              <a:rPr lang="en-US" sz="1600" b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Office/Department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Main campus located in Springfield, with 20,000+ students</a:t>
            </a:r>
          </a:p>
          <a:p>
            <a:r>
              <a:rPr lang="en-US" dirty="0"/>
              <a:t>Mission in public affairs gives students distinction</a:t>
            </a:r>
          </a:p>
          <a:p>
            <a:r>
              <a:rPr lang="en-US" dirty="0"/>
              <a:t>Choice of 150+ undergraduate and 45+ graduate programs</a:t>
            </a:r>
          </a:p>
          <a:p>
            <a:r>
              <a:rPr lang="en-US" dirty="0"/>
              <a:t>Costs lower than state and national averages</a:t>
            </a:r>
          </a:p>
          <a:p>
            <a:r>
              <a:rPr lang="en-US" dirty="0"/>
              <a:t>Reputation for being warm and welcoming</a:t>
            </a:r>
          </a:p>
          <a:p>
            <a:r>
              <a:rPr lang="en-US" dirty="0"/>
              <a:t>85,000+ alumni applying their education </a:t>
            </a:r>
            <a:br>
              <a:rPr lang="en-US" dirty="0"/>
            </a:br>
            <a:r>
              <a:rPr lang="en-US" dirty="0"/>
              <a:t>around the </a:t>
            </a:r>
            <a:r>
              <a:rPr lang="en-US" dirty="0" smtClean="0"/>
              <a:t>world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SUSketches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spcBef>
            <a:spcPts val="500"/>
          </a:spcBef>
          <a:buFont typeface="Arial" pitchFamily="34" charset="0"/>
          <a:buChar char="•"/>
          <a:defRPr sz="2500" b="1" dirty="0" smtClean="0">
            <a:latin typeface="Arial" pitchFamily="34" charset="0"/>
            <a:cs typeface="Arial" pitchFamily="34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53</Words>
  <Application>Microsoft Office PowerPoint</Application>
  <PresentationFormat>On-screen Show (4:3)</PresentationFormat>
  <Paragraphs>11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MSUSketchesTemplate</vt:lpstr>
      <vt:lpstr>Slide 1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Sara</dc:creator>
  <cp:lastModifiedBy>Sara</cp:lastModifiedBy>
  <cp:revision>1</cp:revision>
  <dcterms:created xsi:type="dcterms:W3CDTF">2010-05-07T13:44:26Z</dcterms:created>
  <dcterms:modified xsi:type="dcterms:W3CDTF">2010-05-07T13:46:35Z</dcterms:modified>
</cp:coreProperties>
</file>